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65" r:id="rId4"/>
    <p:sldId id="264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60"/>
  </p:normalViewPr>
  <p:slideViewPr>
    <p:cSldViewPr>
      <p:cViewPr varScale="1">
        <p:scale>
          <a:sx n="69" d="100"/>
          <a:sy n="69" d="100"/>
        </p:scale>
        <p:origin x="118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8834-EB9A-499E-A6ED-C761BCEFCD6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5A416-D4E4-43F0-A572-891966696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C64A-2307-4360-A8F4-6AC21474AEB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3RPWVNdANRo/UZyTvjBlJoI/AAAAAAAAAAQ/6cAoDKhnPw4/s1600/arton588.jpg"/>
          <p:cNvPicPr/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 flipH="1">
            <a:off x="0" y="-3543"/>
            <a:ext cx="9144000" cy="686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3204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Все  для  детей  и  их родителей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30932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Шпаргалка   для  родителей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628800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  в музыкальные  игры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052736"/>
            <a:ext cx="412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   Играем 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с  ребенком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151" y="0"/>
            <a:ext cx="4562849" cy="6858000"/>
          </a:xfrm>
          <a:prstGeom prst="rect">
            <a:avLst/>
          </a:prstGeom>
          <a:noFill/>
        </p:spPr>
      </p:pic>
      <p:pic>
        <p:nvPicPr>
          <p:cNvPr id="17411" name="Picture 3" descr="C:\Users\Марина\Desktop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284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Музыкальность ребенка имеет генетическую основу и развивается у каждого ребенка при создании благоприятных  условий. Музыкальные игры помогают освоению различных свойств музыкального звука: силы , тембра, длительности звучания. Во время игры ребенку важно почувствовать, что взрослому приятно с ним общаться, нравится то, что и как делает ребенок.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4048" y="479507"/>
            <a:ext cx="396044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Игра «Громко – тихо запоем»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Игровым материалом может быть любая игрушка.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Ребенку предлагается выйти на время из комнаты. Взрослый прячет игрушку. Задача ребенка найти ее, руководствуясь силой звучания песенки, которую начинает петь взрослый. При этом громкость звучания усиливается по мере приближения к игрушке или ослабляется по мере удаления от нее. Затем. Взрослый и ребенок меняются ролями.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4" name="Picture 6" descr="http://i01.i.aliimg.com/wsphoto/v1/1448350017_1/%D0%B1%D0%B5%D1%81%D0%BF%D0%BB%D0%B0%D1%82%D0%BD%D0%B0%D1%8F-%D0%B4%D0%BE%D1%81%D1%82%D0%B0%D0%B2%D0%BA%D0%B0-%D1%80%D1%8B%D0%B1%D0%B0-%D1%84%D0%BE%D1%80%D1%82%D0%B5%D0%BF%D0%B8%D0%B0%D0%BD%D0%BE-%D0%BC%D1%83%D0%B7%D1%8B%D0%BA%D0%B0%D0%BB%D1%8C%D0%BD%D0%B0%D1%8F-%D0%B8%D0%B3%D1%80%D0%B0-%D0%BA%D0%BE%D0%B2%D0%B5%D1%80-%D0%BC%D0%BE%D0%B4%D0%B0-%D0%B4%D0%B5%D1%82%D1%81%D0%BA%D0%B8%D0%B5-%D0%B8%D0%B3%D1%80%D1%83%D1%88%D0%BA%D0%B8-%D1%80%D1%8B%D0%B1%D0%B0-%D0%BC%D1%83%D0%B7%D1%8B%D0%BA%D1%83-%D0%BF%D0%BE%D0%BB%D0%B7%D0%B0%D1%82%D1%8C-%D0%BC%D0%B0%D1%82%D0%B5%D0%BC-%D1%80%D0%B5%D0%B1%D0%B5%D0%BD%D0%BA%D0%B0-%D0%B8%D0%B3%D1%80%D1%83%D1%88%D0%BA%D0%B8.jpg_220x2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83"/>
          <a:stretch>
            <a:fillRect/>
          </a:stretch>
        </p:blipFill>
        <p:spPr bwMode="auto">
          <a:xfrm>
            <a:off x="755576" y="4581128"/>
            <a:ext cx="2376264" cy="2016224"/>
          </a:xfrm>
          <a:prstGeom prst="rect">
            <a:avLst/>
          </a:prstGeom>
          <a:noFill/>
        </p:spPr>
      </p:pic>
      <p:pic>
        <p:nvPicPr>
          <p:cNvPr id="5" name="Picture 6" descr="http://images.clipartlogo.com/files/ss/original/538/53840071/children-playing-music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005064"/>
            <a:ext cx="3563888" cy="26610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4868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Игра для улучшения слуха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     «Вам аплодируем!»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Игра  «Вам аплодируем!» способствует развитию музыкального слуха и такта.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34888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Взрослый включает   ритмичную музыку на 3-4 секунды.  Ребенок, услышав ритм, с помощью хлопков пытается его воспроизвести, потом под его руководством это делают и остальные участники.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«Укрась музыку»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Ребенок сначала слушает произведение, определяет его ритм, настроение. Потом, по показу взрослого   пробует применить прием оркестровки. Они повторяют ритм песни,  подыгрывая на музыкальном инструменте.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5" name="Picture 2" descr="http://htn.su/wp-content/uploads/2013/12/5.-%D0%98%D0%93%D0%A0%D0%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57576"/>
          <a:stretch>
            <a:fillRect/>
          </a:stretch>
        </p:blipFill>
        <p:spPr bwMode="auto">
          <a:xfrm>
            <a:off x="1043608" y="4653136"/>
            <a:ext cx="2376264" cy="2016224"/>
          </a:xfrm>
          <a:prstGeom prst="rect">
            <a:avLst/>
          </a:prstGeom>
          <a:noFill/>
        </p:spPr>
      </p:pic>
      <p:pic>
        <p:nvPicPr>
          <p:cNvPr id="6" name="Picture 4" descr="http://bonisad.ru/images/img/deti_tan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2497460" cy="220609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76056" y="703446"/>
            <a:ext cx="37444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Игра «Научи матрешек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танцевать»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Игровой материал: большая и маленькая матрешки.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Взрослый отстукивает большой матрешкой несложный ритмический рисунок, предлагая ребенку воспроизвести его. Затем образец ритма для повторения может задавать  ребенок взрослому.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183721"/>
            <a:ext cx="381642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Игра «Кошка Мурка  и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музыкальные игрушки»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Игровой материал: музыкальные игрушки – дудочка, колокольчик, музыкальный молоточек; мягкая игрушка- кошка, коробка.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Взрослый приносит коробку, перевязанную лентой, достает от туда кошку и сообщает, что кошка Мурка пришла в гости и принесла музыкальные игрушки, которые предложит ребенку, если он узнает их по звуку. Взрослый незаметно для ребенка ( за небольшой ширмой) играет на музыкальных игрушках. Ребенок узнает 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1"/>
          </a:xfrm>
          <a:prstGeom prst="rect">
            <a:avLst/>
          </a:prstGeom>
          <a:noFill/>
        </p:spPr>
      </p:pic>
      <p:pic>
        <p:nvPicPr>
          <p:cNvPr id="23554" name="Picture 2" descr="http://skacat.com/uploads/posts/2011-06/1309433631_mp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661248"/>
            <a:ext cx="2843808" cy="1367962"/>
          </a:xfrm>
          <a:prstGeom prst="rect">
            <a:avLst/>
          </a:prstGeom>
          <a:noFill/>
        </p:spPr>
      </p:pic>
      <p:pic>
        <p:nvPicPr>
          <p:cNvPr id="8" name="Picture 2" descr="http://www.ozedu.ru/files/u2305/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12163"/>
            <a:ext cx="2915816" cy="2845837"/>
          </a:xfrm>
          <a:prstGeom prst="rect">
            <a:avLst/>
          </a:prstGeom>
          <a:noFill/>
        </p:spPr>
      </p:pic>
      <p:pic>
        <p:nvPicPr>
          <p:cNvPr id="23558" name="Picture 6" descr="http://www.restorate.ru/imgNews/2012/4/27/text-8261-28252-karlson_det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598" t="3574" r="3030" b="5278"/>
          <a:stretch>
            <a:fillRect/>
          </a:stretch>
        </p:blipFill>
        <p:spPr bwMode="auto">
          <a:xfrm>
            <a:off x="5652120" y="4437112"/>
            <a:ext cx="2575345" cy="1728192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76056" y="700409"/>
            <a:ext cx="37444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Ребенок вместе со взрослым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может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участвовать в том или ином этюде с музыкой.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Используются следующие игровые этюды: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А)  с воображаемым дождем;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Б)  игра с воображаемым мячом;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В)  игра в снежки;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Г)  передача контрастного настроения  (котик заболел – котик выздоровел).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32656"/>
            <a:ext cx="39604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Игра   «Слушаем    тишину»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Посадите ребенка рядом с собой. Постарайтесь сделать так, чтобы ему было удобно и ничего не отвлекало от предстоящей игры. Попросите малыша закрыть глаза ( говорите с ним при этом только едва слышным шепотом, чтобы ребенок постепенно настраивался на тишину). Задавайте ему вопросы, на которые ответы даются тоже шепотом. </a:t>
            </a:r>
            <a:r>
              <a:rPr lang="ru-RU" sz="1400" dirty="0" smtClean="0">
                <a:cs typeface="Arial" pitchFamily="34" charset="0"/>
              </a:rPr>
              <a:t>                                                                                                                               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различаешь в комнате?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Откуда они доносятся?</a:t>
            </a:r>
            <a:r>
              <a:rPr lang="ru-RU" sz="1400" dirty="0" smtClean="0">
                <a:cs typeface="Arial" pitchFamily="34" charset="0"/>
              </a:rPr>
              <a:t>                                                     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из них громкие, а какие едва слышны?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слышишь на улице?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Угадай, кто подал голос?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доносятся из соседнего помещения ( из коридора, кухни, комнаты)?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тебе понравились и какие совсем неприятны?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495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123</cp:lastModifiedBy>
  <cp:revision>41</cp:revision>
  <dcterms:created xsi:type="dcterms:W3CDTF">2014-07-23T20:10:59Z</dcterms:created>
  <dcterms:modified xsi:type="dcterms:W3CDTF">2020-04-22T05:40:50Z</dcterms:modified>
</cp:coreProperties>
</file>